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43200638" cy="32399288"/>
  <p:notesSz cx="6858000" cy="9144000"/>
  <p:embeddedFontLst>
    <p:embeddedFont>
      <p:font typeface="Lovelo" panose="020B0604020202020204" charset="0"/>
      <p:regular r:id="rId3"/>
    </p:embeddedFont>
  </p:embeddedFontLst>
  <p:defaultTextStyle>
    <a:defPPr>
      <a:defRPr lang="en-US"/>
    </a:defPPr>
    <a:lvl1pPr marL="0" algn="l" defTabSz="9144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46" algn="l" defTabSz="9144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91" algn="l" defTabSz="9144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737" algn="l" defTabSz="9144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983" algn="l" defTabSz="9144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229" algn="l" defTabSz="9144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474" algn="l" defTabSz="9144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720" algn="l" defTabSz="9144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966" algn="l" defTabSz="9144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12" d="100"/>
          <a:sy n="12" d="100"/>
        </p:scale>
        <p:origin x="1572" y="112"/>
      </p:cViewPr>
      <p:guideLst>
        <p:guide orient="horz" pos="162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font" Target="fonts/font1.fntdata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80" y="1598054"/>
            <a:ext cx="10364089" cy="110268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957" y="2915078"/>
            <a:ext cx="8535132" cy="131464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959" y="206009"/>
            <a:ext cx="2743435" cy="438928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53" y="206009"/>
            <a:ext cx="8027088" cy="43892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167" y="3305662"/>
            <a:ext cx="10364089" cy="102170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167" y="2180356"/>
            <a:ext cx="10364089" cy="112530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52" y="1200327"/>
            <a:ext cx="5385262" cy="33949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8132" y="1200327"/>
            <a:ext cx="5385262" cy="33949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52" y="1151504"/>
            <a:ext cx="5387379" cy="47989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52" y="1631396"/>
            <a:ext cx="5387379" cy="296390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899" y="1151504"/>
            <a:ext cx="5389495" cy="47989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899" y="1631396"/>
            <a:ext cx="5389495" cy="296390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53" y="204817"/>
            <a:ext cx="4011427" cy="87166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7142" y="204819"/>
            <a:ext cx="6816252" cy="439048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53" y="1076484"/>
            <a:ext cx="4011427" cy="35188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923" y="3600979"/>
            <a:ext cx="7315827" cy="4251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923" y="459649"/>
            <a:ext cx="7315827" cy="308655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923" y="4026095"/>
            <a:ext cx="7315827" cy="60373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54" y="206009"/>
            <a:ext cx="10973741" cy="8573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54" y="1200327"/>
            <a:ext cx="10973741" cy="33949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52" y="4767964"/>
            <a:ext cx="2845045" cy="2738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957" y="4767964"/>
            <a:ext cx="3861131" cy="2738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8350" y="4767964"/>
            <a:ext cx="2845045" cy="2738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8781698" y="26486644"/>
            <a:ext cx="5639545" cy="5822909"/>
          </a:xfrm>
          <a:custGeom>
            <a:avLst/>
            <a:gdLst/>
            <a:ahLst/>
            <a:cxnLst/>
            <a:rect l="l" t="t" r="r" b="b"/>
            <a:pathLst>
              <a:path w="5639545" h="5822909">
                <a:moveTo>
                  <a:pt x="0" y="0"/>
                </a:moveTo>
                <a:lnTo>
                  <a:pt x="5639546" y="0"/>
                </a:lnTo>
                <a:lnTo>
                  <a:pt x="5639546" y="5822908"/>
                </a:lnTo>
                <a:lnTo>
                  <a:pt x="0" y="582290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ES"/>
          </a:p>
        </p:txBody>
      </p:sp>
      <p:sp>
        <p:nvSpPr>
          <p:cNvPr id="3" name="TextBox 3"/>
          <p:cNvSpPr txBox="1"/>
          <p:nvPr/>
        </p:nvSpPr>
        <p:spPr>
          <a:xfrm>
            <a:off x="14101154" y="0"/>
            <a:ext cx="14998329" cy="20046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397"/>
              </a:lnSpc>
            </a:pPr>
            <a:r>
              <a:rPr lang="en-US" sz="11712" dirty="0">
                <a:solidFill>
                  <a:srgbClr val="002468"/>
                </a:solidFill>
                <a:latin typeface="Lovelo"/>
                <a:ea typeface="Lovelo"/>
                <a:cs typeface="Lovelo"/>
                <a:sym typeface="Lovelo"/>
              </a:rPr>
              <a:t>54 REUNION SOGARE 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8641471" y="28602374"/>
            <a:ext cx="4196627" cy="31037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173"/>
              </a:lnSpc>
            </a:pPr>
            <a:r>
              <a:rPr lang="en-US" sz="5838" dirty="0">
                <a:solidFill>
                  <a:srgbClr val="002468"/>
                </a:solidFill>
                <a:latin typeface="Lovelo"/>
                <a:ea typeface="Lovelo"/>
                <a:cs typeface="Lovelo"/>
                <a:sym typeface="Lovelo"/>
              </a:rPr>
              <a:t>28-29 NOVEMBRO 2025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30364843" y="29398098"/>
            <a:ext cx="4197110" cy="15122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2233"/>
              </a:lnSpc>
            </a:pPr>
            <a:r>
              <a:rPr lang="en-US" sz="8738" dirty="0">
                <a:solidFill>
                  <a:srgbClr val="002468"/>
                </a:solidFill>
                <a:latin typeface="Lovelo"/>
                <a:ea typeface="Lovelo"/>
                <a:cs typeface="Lovelo"/>
                <a:sym typeface="Lovelo"/>
              </a:rPr>
              <a:t>BAIONA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</Words>
  <Application>Microsoft Office PowerPoint</Application>
  <PresentationFormat>Personalizado</PresentationFormat>
  <Paragraphs>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Calibri</vt:lpstr>
      <vt:lpstr>Lovelo</vt:lpstr>
      <vt:lpstr>Arial</vt:lpstr>
      <vt:lpstr>Office Theme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54 REUNION SOGARE 28-29 NOVEMBRO 2025 BAIONA</dc:title>
  <cp:lastModifiedBy>audiovisuales cnvigo</cp:lastModifiedBy>
  <cp:revision>3</cp:revision>
  <dcterms:created xsi:type="dcterms:W3CDTF">2006-08-16T00:00:00Z</dcterms:created>
  <dcterms:modified xsi:type="dcterms:W3CDTF">2025-11-04T12:54:23Z</dcterms:modified>
  <dc:identifier>DAG3u7Sel_w</dc:identifier>
</cp:coreProperties>
</file>